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481" r:id="rId3"/>
    <p:sldId id="482" r:id="rId4"/>
    <p:sldId id="488" r:id="rId5"/>
    <p:sldId id="486" r:id="rId6"/>
    <p:sldId id="484" r:id="rId7"/>
    <p:sldId id="487" r:id="rId8"/>
    <p:sldId id="485" r:id="rId9"/>
    <p:sldId id="4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1582" autoAdjust="0"/>
  </p:normalViewPr>
  <p:slideViewPr>
    <p:cSldViewPr snapToGrid="0">
      <p:cViewPr varScale="1">
        <p:scale>
          <a:sx n="64" d="100"/>
          <a:sy n="64" d="100"/>
        </p:scale>
        <p:origin x="130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500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tchen Donehower" userId="f49245ab12673731" providerId="LiveId" clId="{4ADCBBBB-CEB7-404B-96F0-C8E6692A4B29}"/>
    <pc:docChg chg="undo custSel addSld delSld modSld sldOrd delMainMaster">
      <pc:chgData name="Gretchen Donehower" userId="f49245ab12673731" providerId="LiveId" clId="{4ADCBBBB-CEB7-404B-96F0-C8E6692A4B29}" dt="2025-03-11T00:59:34.855" v="2385" actId="20577"/>
      <pc:docMkLst>
        <pc:docMk/>
      </pc:docMkLst>
      <pc:sldChg chg="del">
        <pc:chgData name="Gretchen Donehower" userId="f49245ab12673731" providerId="LiveId" clId="{4ADCBBBB-CEB7-404B-96F0-C8E6692A4B29}" dt="2025-03-03T06:25:54.219" v="1" actId="47"/>
        <pc:sldMkLst>
          <pc:docMk/>
          <pc:sldMk cId="1070481658" sldId="259"/>
        </pc:sldMkLst>
      </pc:sldChg>
      <pc:sldChg chg="del">
        <pc:chgData name="Gretchen Donehower" userId="f49245ab12673731" providerId="LiveId" clId="{4ADCBBBB-CEB7-404B-96F0-C8E6692A4B29}" dt="2025-03-03T06:25:48.249" v="0" actId="47"/>
        <pc:sldMkLst>
          <pc:docMk/>
          <pc:sldMk cId="374168567" sldId="363"/>
        </pc:sldMkLst>
      </pc:sldChg>
      <pc:sldChg chg="del">
        <pc:chgData name="Gretchen Donehower" userId="f49245ab12673731" providerId="LiveId" clId="{4ADCBBBB-CEB7-404B-96F0-C8E6692A4B29}" dt="2025-03-03T06:25:54.219" v="1" actId="47"/>
        <pc:sldMkLst>
          <pc:docMk/>
          <pc:sldMk cId="3229532094" sldId="364"/>
        </pc:sldMkLst>
      </pc:sldChg>
      <pc:sldChg chg="del">
        <pc:chgData name="Gretchen Donehower" userId="f49245ab12673731" providerId="LiveId" clId="{4ADCBBBB-CEB7-404B-96F0-C8E6692A4B29}" dt="2025-03-03T06:25:48.249" v="0" actId="47"/>
        <pc:sldMkLst>
          <pc:docMk/>
          <pc:sldMk cId="342066972" sldId="366"/>
        </pc:sldMkLst>
      </pc:sldChg>
      <pc:sldChg chg="del">
        <pc:chgData name="Gretchen Donehower" userId="f49245ab12673731" providerId="LiveId" clId="{4ADCBBBB-CEB7-404B-96F0-C8E6692A4B29}" dt="2025-03-03T06:25:54.219" v="1" actId="47"/>
        <pc:sldMkLst>
          <pc:docMk/>
          <pc:sldMk cId="2821295304" sldId="415"/>
        </pc:sldMkLst>
      </pc:sldChg>
      <pc:sldChg chg="del">
        <pc:chgData name="Gretchen Donehower" userId="f49245ab12673731" providerId="LiveId" clId="{4ADCBBBB-CEB7-404B-96F0-C8E6692A4B29}" dt="2025-03-03T06:25:54.219" v="1" actId="47"/>
        <pc:sldMkLst>
          <pc:docMk/>
          <pc:sldMk cId="1691450561" sldId="424"/>
        </pc:sldMkLst>
      </pc:sldChg>
      <pc:sldChg chg="del">
        <pc:chgData name="Gretchen Donehower" userId="f49245ab12673731" providerId="LiveId" clId="{4ADCBBBB-CEB7-404B-96F0-C8E6692A4B29}" dt="2025-03-03T06:25:54.219" v="1" actId="47"/>
        <pc:sldMkLst>
          <pc:docMk/>
          <pc:sldMk cId="3974022316" sldId="464"/>
        </pc:sldMkLst>
      </pc:sldChg>
      <pc:sldChg chg="del">
        <pc:chgData name="Gretchen Donehower" userId="f49245ab12673731" providerId="LiveId" clId="{4ADCBBBB-CEB7-404B-96F0-C8E6692A4B29}" dt="2025-03-03T06:25:54.219" v="1" actId="47"/>
        <pc:sldMkLst>
          <pc:docMk/>
          <pc:sldMk cId="2540927380" sldId="478"/>
        </pc:sldMkLst>
      </pc:sldChg>
      <pc:sldChg chg="modSp new mod">
        <pc:chgData name="Gretchen Donehower" userId="f49245ab12673731" providerId="LiveId" clId="{4ADCBBBB-CEB7-404B-96F0-C8E6692A4B29}" dt="2025-03-11T00:21:32.785" v="952" actId="20577"/>
        <pc:sldMkLst>
          <pc:docMk/>
          <pc:sldMk cId="2070358607" sldId="482"/>
        </pc:sldMkLst>
        <pc:spChg chg="mod">
          <ac:chgData name="Gretchen Donehower" userId="f49245ab12673731" providerId="LiveId" clId="{4ADCBBBB-CEB7-404B-96F0-C8E6692A4B29}" dt="2025-03-11T00:21:16.243" v="924" actId="20577"/>
          <ac:spMkLst>
            <pc:docMk/>
            <pc:sldMk cId="2070358607" sldId="482"/>
            <ac:spMk id="2" creationId="{B4C82356-2F74-9D58-7ED0-D478F5F7BE09}"/>
          </ac:spMkLst>
        </pc:spChg>
        <pc:spChg chg="mod">
          <ac:chgData name="Gretchen Donehower" userId="f49245ab12673731" providerId="LiveId" clId="{4ADCBBBB-CEB7-404B-96F0-C8E6692A4B29}" dt="2025-03-11T00:21:32.785" v="952" actId="20577"/>
          <ac:spMkLst>
            <pc:docMk/>
            <pc:sldMk cId="2070358607" sldId="482"/>
            <ac:spMk id="3" creationId="{E7AEBEE7-7FF1-DE26-7552-1644E25FF6C4}"/>
          </ac:spMkLst>
        </pc:spChg>
      </pc:sldChg>
      <pc:sldChg chg="modSp new mod">
        <pc:chgData name="Gretchen Donehower" userId="f49245ab12673731" providerId="LiveId" clId="{4ADCBBBB-CEB7-404B-96F0-C8E6692A4B29}" dt="2025-03-11T00:14:08.544" v="254" actId="20577"/>
        <pc:sldMkLst>
          <pc:docMk/>
          <pc:sldMk cId="4181511150" sldId="483"/>
        </pc:sldMkLst>
        <pc:spChg chg="mod">
          <ac:chgData name="Gretchen Donehower" userId="f49245ab12673731" providerId="LiveId" clId="{4ADCBBBB-CEB7-404B-96F0-C8E6692A4B29}" dt="2025-03-11T00:13:51.597" v="230" actId="20577"/>
          <ac:spMkLst>
            <pc:docMk/>
            <pc:sldMk cId="4181511150" sldId="483"/>
            <ac:spMk id="2" creationId="{3517E873-5EBC-1D1D-5935-7A8A8C587418}"/>
          </ac:spMkLst>
        </pc:spChg>
        <pc:spChg chg="mod">
          <ac:chgData name="Gretchen Donehower" userId="f49245ab12673731" providerId="LiveId" clId="{4ADCBBBB-CEB7-404B-96F0-C8E6692A4B29}" dt="2025-03-11T00:14:08.544" v="254" actId="20577"/>
          <ac:spMkLst>
            <pc:docMk/>
            <pc:sldMk cId="4181511150" sldId="483"/>
            <ac:spMk id="3" creationId="{9A09FC33-C246-14A4-A270-B3168C4CF959}"/>
          </ac:spMkLst>
        </pc:spChg>
      </pc:sldChg>
      <pc:sldChg chg="modSp new mod">
        <pc:chgData name="Gretchen Donehower" userId="f49245ab12673731" providerId="LiveId" clId="{4ADCBBBB-CEB7-404B-96F0-C8E6692A4B29}" dt="2025-03-11T00:55:38.627" v="1972" actId="20577"/>
        <pc:sldMkLst>
          <pc:docMk/>
          <pc:sldMk cId="2326092484" sldId="484"/>
        </pc:sldMkLst>
        <pc:spChg chg="mod">
          <ac:chgData name="Gretchen Donehower" userId="f49245ab12673731" providerId="LiveId" clId="{4ADCBBBB-CEB7-404B-96F0-C8E6692A4B29}" dt="2025-03-11T00:15:07.915" v="300" actId="20577"/>
          <ac:spMkLst>
            <pc:docMk/>
            <pc:sldMk cId="2326092484" sldId="484"/>
            <ac:spMk id="2" creationId="{C8EF6C94-C90A-639A-C71C-AE5BE74DFA02}"/>
          </ac:spMkLst>
        </pc:spChg>
        <pc:spChg chg="mod">
          <ac:chgData name="Gretchen Donehower" userId="f49245ab12673731" providerId="LiveId" clId="{4ADCBBBB-CEB7-404B-96F0-C8E6692A4B29}" dt="2025-03-11T00:55:38.627" v="1972" actId="20577"/>
          <ac:spMkLst>
            <pc:docMk/>
            <pc:sldMk cId="2326092484" sldId="484"/>
            <ac:spMk id="3" creationId="{632BD1E3-7B9C-21F2-BEBD-3F42B9EB3F7A}"/>
          </ac:spMkLst>
        </pc:spChg>
      </pc:sldChg>
      <pc:sldChg chg="modSp add mod ord">
        <pc:chgData name="Gretchen Donehower" userId="f49245ab12673731" providerId="LiveId" clId="{4ADCBBBB-CEB7-404B-96F0-C8E6692A4B29}" dt="2025-03-11T00:59:34.855" v="2385" actId="20577"/>
        <pc:sldMkLst>
          <pc:docMk/>
          <pc:sldMk cId="274062456" sldId="485"/>
        </pc:sldMkLst>
        <pc:spChg chg="mod">
          <ac:chgData name="Gretchen Donehower" userId="f49245ab12673731" providerId="LiveId" clId="{4ADCBBBB-CEB7-404B-96F0-C8E6692A4B29}" dt="2025-03-11T00:17:28.869" v="624" actId="20577"/>
          <ac:spMkLst>
            <pc:docMk/>
            <pc:sldMk cId="274062456" sldId="485"/>
            <ac:spMk id="2" creationId="{4901EC65-CD51-1677-C20D-8B530F271E65}"/>
          </ac:spMkLst>
        </pc:spChg>
        <pc:spChg chg="mod">
          <ac:chgData name="Gretchen Donehower" userId="f49245ab12673731" providerId="LiveId" clId="{4ADCBBBB-CEB7-404B-96F0-C8E6692A4B29}" dt="2025-03-11T00:59:34.855" v="2385" actId="20577"/>
          <ac:spMkLst>
            <pc:docMk/>
            <pc:sldMk cId="274062456" sldId="485"/>
            <ac:spMk id="3" creationId="{27CDF1EA-FE5E-F006-C89D-15113999B7BA}"/>
          </ac:spMkLst>
        </pc:spChg>
      </pc:sldChg>
      <pc:sldChg chg="modSp add mod">
        <pc:chgData name="Gretchen Donehower" userId="f49245ab12673731" providerId="LiveId" clId="{4ADCBBBB-CEB7-404B-96F0-C8E6692A4B29}" dt="2025-03-11T00:44:17.200" v="1626" actId="20577"/>
        <pc:sldMkLst>
          <pc:docMk/>
          <pc:sldMk cId="1878395607" sldId="486"/>
        </pc:sldMkLst>
        <pc:spChg chg="mod">
          <ac:chgData name="Gretchen Donehower" userId="f49245ab12673731" providerId="LiveId" clId="{4ADCBBBB-CEB7-404B-96F0-C8E6692A4B29}" dt="2025-03-11T00:44:17.200" v="1626" actId="20577"/>
          <ac:spMkLst>
            <pc:docMk/>
            <pc:sldMk cId="1878395607" sldId="486"/>
            <ac:spMk id="2" creationId="{4FC18DB4-C6B0-91E2-51BF-377A9BC87DEB}"/>
          </ac:spMkLst>
        </pc:spChg>
      </pc:sldChg>
      <pc:sldChg chg="modSp add mod">
        <pc:chgData name="Gretchen Donehower" userId="f49245ab12673731" providerId="LiveId" clId="{4ADCBBBB-CEB7-404B-96F0-C8E6692A4B29}" dt="2025-03-11T00:59:07.382" v="2332" actId="20577"/>
        <pc:sldMkLst>
          <pc:docMk/>
          <pc:sldMk cId="51414841" sldId="487"/>
        </pc:sldMkLst>
        <pc:spChg chg="mod">
          <ac:chgData name="Gretchen Donehower" userId="f49245ab12673731" providerId="LiveId" clId="{4ADCBBBB-CEB7-404B-96F0-C8E6692A4B29}" dt="2025-03-11T00:57:10.116" v="2100" actId="20577"/>
          <ac:spMkLst>
            <pc:docMk/>
            <pc:sldMk cId="51414841" sldId="487"/>
            <ac:spMk id="2" creationId="{1E0C9A34-CFD7-A0AA-E661-CDFA3E403CB2}"/>
          </ac:spMkLst>
        </pc:spChg>
        <pc:spChg chg="mod">
          <ac:chgData name="Gretchen Donehower" userId="f49245ab12673731" providerId="LiveId" clId="{4ADCBBBB-CEB7-404B-96F0-C8E6692A4B29}" dt="2025-03-11T00:59:07.382" v="2332" actId="20577"/>
          <ac:spMkLst>
            <pc:docMk/>
            <pc:sldMk cId="51414841" sldId="487"/>
            <ac:spMk id="3" creationId="{3707B6ED-8D11-5AC7-45CA-7D35C324F1E5}"/>
          </ac:spMkLst>
        </pc:spChg>
      </pc:sldChg>
      <pc:sldChg chg="modSp add mod">
        <pc:chgData name="Gretchen Donehower" userId="f49245ab12673731" providerId="LiveId" clId="{4ADCBBBB-CEB7-404B-96F0-C8E6692A4B29}" dt="2025-03-11T00:49:54.791" v="1961" actId="20577"/>
        <pc:sldMkLst>
          <pc:docMk/>
          <pc:sldMk cId="3097639600" sldId="488"/>
        </pc:sldMkLst>
        <pc:spChg chg="mod">
          <ac:chgData name="Gretchen Donehower" userId="f49245ab12673731" providerId="LiveId" clId="{4ADCBBBB-CEB7-404B-96F0-C8E6692A4B29}" dt="2025-03-11T00:22:00.760" v="969" actId="20577"/>
          <ac:spMkLst>
            <pc:docMk/>
            <pc:sldMk cId="3097639600" sldId="488"/>
            <ac:spMk id="2" creationId="{F9496B34-1250-721E-3C85-BD1C4F79B925}"/>
          </ac:spMkLst>
        </pc:spChg>
        <pc:spChg chg="mod">
          <ac:chgData name="Gretchen Donehower" userId="f49245ab12673731" providerId="LiveId" clId="{4ADCBBBB-CEB7-404B-96F0-C8E6692A4B29}" dt="2025-03-11T00:49:54.791" v="1961" actId="20577"/>
          <ac:spMkLst>
            <pc:docMk/>
            <pc:sldMk cId="3097639600" sldId="488"/>
            <ac:spMk id="3" creationId="{20A0E88C-7EB7-C07F-A17D-8C23BE643BD6}"/>
          </ac:spMkLst>
        </pc:spChg>
      </pc:sldChg>
      <pc:sldChg chg="del">
        <pc:chgData name="Gretchen Donehower" userId="f49245ab12673731" providerId="LiveId" clId="{4ADCBBBB-CEB7-404B-96F0-C8E6692A4B29}" dt="2025-03-03T06:25:54.219" v="1" actId="47"/>
        <pc:sldMkLst>
          <pc:docMk/>
          <pc:sldMk cId="3554183356" sldId="639"/>
        </pc:sldMkLst>
      </pc:sldChg>
      <pc:sldChg chg="del">
        <pc:chgData name="Gretchen Donehower" userId="f49245ab12673731" providerId="LiveId" clId="{4ADCBBBB-CEB7-404B-96F0-C8E6692A4B29}" dt="2025-03-03T06:25:54.219" v="1" actId="47"/>
        <pc:sldMkLst>
          <pc:docMk/>
          <pc:sldMk cId="1893885805" sldId="643"/>
        </pc:sldMkLst>
      </pc:sldChg>
      <pc:sldChg chg="del">
        <pc:chgData name="Gretchen Donehower" userId="f49245ab12673731" providerId="LiveId" clId="{4ADCBBBB-CEB7-404B-96F0-C8E6692A4B29}" dt="2025-03-03T06:25:54.219" v="1" actId="47"/>
        <pc:sldMkLst>
          <pc:docMk/>
          <pc:sldMk cId="33436428" sldId="656"/>
        </pc:sldMkLst>
      </pc:sldChg>
      <pc:sldChg chg="del">
        <pc:chgData name="Gretchen Donehower" userId="f49245ab12673731" providerId="LiveId" clId="{4ADCBBBB-CEB7-404B-96F0-C8E6692A4B29}" dt="2025-03-03T06:25:54.219" v="1" actId="47"/>
        <pc:sldMkLst>
          <pc:docMk/>
          <pc:sldMk cId="2172730573" sldId="749"/>
        </pc:sldMkLst>
      </pc:sldChg>
      <pc:sldChg chg="del">
        <pc:chgData name="Gretchen Donehower" userId="f49245ab12673731" providerId="LiveId" clId="{4ADCBBBB-CEB7-404B-96F0-C8E6692A4B29}" dt="2025-03-03T06:25:54.219" v="1" actId="47"/>
        <pc:sldMkLst>
          <pc:docMk/>
          <pc:sldMk cId="352919741" sldId="750"/>
        </pc:sldMkLst>
      </pc:sldChg>
      <pc:sldChg chg="del">
        <pc:chgData name="Gretchen Donehower" userId="f49245ab12673731" providerId="LiveId" clId="{4ADCBBBB-CEB7-404B-96F0-C8E6692A4B29}" dt="2025-03-03T06:25:54.219" v="1" actId="47"/>
        <pc:sldMkLst>
          <pc:docMk/>
          <pc:sldMk cId="3142434523" sldId="756"/>
        </pc:sldMkLst>
      </pc:sldChg>
      <pc:sldChg chg="del">
        <pc:chgData name="Gretchen Donehower" userId="f49245ab12673731" providerId="LiveId" clId="{4ADCBBBB-CEB7-404B-96F0-C8E6692A4B29}" dt="2025-03-03T06:25:54.219" v="1" actId="47"/>
        <pc:sldMkLst>
          <pc:docMk/>
          <pc:sldMk cId="993602644" sldId="757"/>
        </pc:sldMkLst>
      </pc:sldChg>
      <pc:sldChg chg="del">
        <pc:chgData name="Gretchen Donehower" userId="f49245ab12673731" providerId="LiveId" clId="{4ADCBBBB-CEB7-404B-96F0-C8E6692A4B29}" dt="2025-03-03T06:25:54.219" v="1" actId="47"/>
        <pc:sldMkLst>
          <pc:docMk/>
          <pc:sldMk cId="2386921979" sldId="758"/>
        </pc:sldMkLst>
      </pc:sldChg>
      <pc:sldChg chg="del">
        <pc:chgData name="Gretchen Donehower" userId="f49245ab12673731" providerId="LiveId" clId="{4ADCBBBB-CEB7-404B-96F0-C8E6692A4B29}" dt="2025-03-03T06:25:54.219" v="1" actId="47"/>
        <pc:sldMkLst>
          <pc:docMk/>
          <pc:sldMk cId="169554277" sldId="759"/>
        </pc:sldMkLst>
      </pc:sldChg>
      <pc:sldMasterChg chg="del delSldLayout">
        <pc:chgData name="Gretchen Donehower" userId="f49245ab12673731" providerId="LiveId" clId="{4ADCBBBB-CEB7-404B-96F0-C8E6692A4B29}" dt="2025-03-03T06:25:54.219" v="1" actId="47"/>
        <pc:sldMasterMkLst>
          <pc:docMk/>
          <pc:sldMasterMk cId="3439114189" sldId="2147483672"/>
        </pc:sldMasterMkLst>
        <pc:sldLayoutChg chg="del">
          <pc:chgData name="Gretchen Donehower" userId="f49245ab12673731" providerId="LiveId" clId="{4ADCBBBB-CEB7-404B-96F0-C8E6692A4B29}" dt="2025-03-03T06:25:54.219" v="1" actId="47"/>
          <pc:sldLayoutMkLst>
            <pc:docMk/>
            <pc:sldMasterMk cId="3439114189" sldId="2147483672"/>
            <pc:sldLayoutMk cId="2971475176" sldId="2147483673"/>
          </pc:sldLayoutMkLst>
        </pc:sldLayoutChg>
        <pc:sldLayoutChg chg="del">
          <pc:chgData name="Gretchen Donehower" userId="f49245ab12673731" providerId="LiveId" clId="{4ADCBBBB-CEB7-404B-96F0-C8E6692A4B29}" dt="2025-03-03T06:25:54.219" v="1" actId="47"/>
          <pc:sldLayoutMkLst>
            <pc:docMk/>
            <pc:sldMasterMk cId="3439114189" sldId="2147483672"/>
            <pc:sldLayoutMk cId="4049334587" sldId="2147483674"/>
          </pc:sldLayoutMkLst>
        </pc:sldLayoutChg>
        <pc:sldLayoutChg chg="del">
          <pc:chgData name="Gretchen Donehower" userId="f49245ab12673731" providerId="LiveId" clId="{4ADCBBBB-CEB7-404B-96F0-C8E6692A4B29}" dt="2025-03-03T06:25:54.219" v="1" actId="47"/>
          <pc:sldLayoutMkLst>
            <pc:docMk/>
            <pc:sldMasterMk cId="3439114189" sldId="2147483672"/>
            <pc:sldLayoutMk cId="768103399" sldId="2147483675"/>
          </pc:sldLayoutMkLst>
        </pc:sldLayoutChg>
      </pc:sldMasterChg>
      <pc:sldMasterChg chg="del delSldLayout">
        <pc:chgData name="Gretchen Donehower" userId="f49245ab12673731" providerId="LiveId" clId="{4ADCBBBB-CEB7-404B-96F0-C8E6692A4B29}" dt="2025-03-03T06:25:54.219" v="1" actId="47"/>
        <pc:sldMasterMkLst>
          <pc:docMk/>
          <pc:sldMasterMk cId="3994028823" sldId="2147483700"/>
        </pc:sldMasterMkLst>
        <pc:sldLayoutChg chg="del">
          <pc:chgData name="Gretchen Donehower" userId="f49245ab12673731" providerId="LiveId" clId="{4ADCBBBB-CEB7-404B-96F0-C8E6692A4B29}" dt="2025-03-03T06:25:54.219" v="1" actId="47"/>
          <pc:sldLayoutMkLst>
            <pc:docMk/>
            <pc:sldMasterMk cId="3994028823" sldId="2147483700"/>
            <pc:sldLayoutMk cId="1132817905" sldId="2147483701"/>
          </pc:sldLayoutMkLst>
        </pc:sldLayoutChg>
        <pc:sldLayoutChg chg="del">
          <pc:chgData name="Gretchen Donehower" userId="f49245ab12673731" providerId="LiveId" clId="{4ADCBBBB-CEB7-404B-96F0-C8E6692A4B29}" dt="2025-03-03T06:25:54.219" v="1" actId="47"/>
          <pc:sldLayoutMkLst>
            <pc:docMk/>
            <pc:sldMasterMk cId="3994028823" sldId="2147483700"/>
            <pc:sldLayoutMk cId="442083489" sldId="2147483702"/>
          </pc:sldLayoutMkLst>
        </pc:sldLayoutChg>
        <pc:sldLayoutChg chg="del">
          <pc:chgData name="Gretchen Donehower" userId="f49245ab12673731" providerId="LiveId" clId="{4ADCBBBB-CEB7-404B-96F0-C8E6692A4B29}" dt="2025-03-03T06:25:54.219" v="1" actId="47"/>
          <pc:sldLayoutMkLst>
            <pc:docMk/>
            <pc:sldMasterMk cId="3994028823" sldId="2147483700"/>
            <pc:sldLayoutMk cId="4026635313" sldId="2147483703"/>
          </pc:sldLayoutMkLst>
        </pc:sldLayoutChg>
        <pc:sldLayoutChg chg="del">
          <pc:chgData name="Gretchen Donehower" userId="f49245ab12673731" providerId="LiveId" clId="{4ADCBBBB-CEB7-404B-96F0-C8E6692A4B29}" dt="2025-03-03T06:25:54.219" v="1" actId="47"/>
          <pc:sldLayoutMkLst>
            <pc:docMk/>
            <pc:sldMasterMk cId="3994028823" sldId="2147483700"/>
            <pc:sldLayoutMk cId="2798389616" sldId="2147483704"/>
          </pc:sldLayoutMkLst>
        </pc:sldLayoutChg>
        <pc:sldLayoutChg chg="del">
          <pc:chgData name="Gretchen Donehower" userId="f49245ab12673731" providerId="LiveId" clId="{4ADCBBBB-CEB7-404B-96F0-C8E6692A4B29}" dt="2025-03-03T06:25:54.219" v="1" actId="47"/>
          <pc:sldLayoutMkLst>
            <pc:docMk/>
            <pc:sldMasterMk cId="3994028823" sldId="2147483700"/>
            <pc:sldLayoutMk cId="3169924444" sldId="2147483705"/>
          </pc:sldLayoutMkLst>
        </pc:sldLayoutChg>
        <pc:sldLayoutChg chg="del">
          <pc:chgData name="Gretchen Donehower" userId="f49245ab12673731" providerId="LiveId" clId="{4ADCBBBB-CEB7-404B-96F0-C8E6692A4B29}" dt="2025-03-03T06:25:54.219" v="1" actId="47"/>
          <pc:sldLayoutMkLst>
            <pc:docMk/>
            <pc:sldMasterMk cId="3994028823" sldId="2147483700"/>
            <pc:sldLayoutMk cId="2949218169" sldId="2147483706"/>
          </pc:sldLayoutMkLst>
        </pc:sldLayoutChg>
        <pc:sldLayoutChg chg="del">
          <pc:chgData name="Gretchen Donehower" userId="f49245ab12673731" providerId="LiveId" clId="{4ADCBBBB-CEB7-404B-96F0-C8E6692A4B29}" dt="2025-03-03T06:25:54.219" v="1" actId="47"/>
          <pc:sldLayoutMkLst>
            <pc:docMk/>
            <pc:sldMasterMk cId="3994028823" sldId="2147483700"/>
            <pc:sldLayoutMk cId="2783004556" sldId="2147483707"/>
          </pc:sldLayoutMkLst>
        </pc:sldLayoutChg>
        <pc:sldLayoutChg chg="del">
          <pc:chgData name="Gretchen Donehower" userId="f49245ab12673731" providerId="LiveId" clId="{4ADCBBBB-CEB7-404B-96F0-C8E6692A4B29}" dt="2025-03-03T06:25:54.219" v="1" actId="47"/>
          <pc:sldLayoutMkLst>
            <pc:docMk/>
            <pc:sldMasterMk cId="3994028823" sldId="2147483700"/>
            <pc:sldLayoutMk cId="2974442007" sldId="2147483708"/>
          </pc:sldLayoutMkLst>
        </pc:sldLayoutChg>
        <pc:sldLayoutChg chg="del">
          <pc:chgData name="Gretchen Donehower" userId="f49245ab12673731" providerId="LiveId" clId="{4ADCBBBB-CEB7-404B-96F0-C8E6692A4B29}" dt="2025-03-03T06:25:54.219" v="1" actId="47"/>
          <pc:sldLayoutMkLst>
            <pc:docMk/>
            <pc:sldMasterMk cId="3994028823" sldId="2147483700"/>
            <pc:sldLayoutMk cId="1701117523" sldId="2147483709"/>
          </pc:sldLayoutMkLst>
        </pc:sldLayoutChg>
        <pc:sldLayoutChg chg="del">
          <pc:chgData name="Gretchen Donehower" userId="f49245ab12673731" providerId="LiveId" clId="{4ADCBBBB-CEB7-404B-96F0-C8E6692A4B29}" dt="2025-03-03T06:25:54.219" v="1" actId="47"/>
          <pc:sldLayoutMkLst>
            <pc:docMk/>
            <pc:sldMasterMk cId="3994028823" sldId="2147483700"/>
            <pc:sldLayoutMk cId="656523236" sldId="2147483710"/>
          </pc:sldLayoutMkLst>
        </pc:sldLayoutChg>
        <pc:sldLayoutChg chg="del">
          <pc:chgData name="Gretchen Donehower" userId="f49245ab12673731" providerId="LiveId" clId="{4ADCBBBB-CEB7-404B-96F0-C8E6692A4B29}" dt="2025-03-03T06:25:54.219" v="1" actId="47"/>
          <pc:sldLayoutMkLst>
            <pc:docMk/>
            <pc:sldMasterMk cId="3994028823" sldId="2147483700"/>
            <pc:sldLayoutMk cId="1535723140" sldId="214748371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D7869-3FF1-40BF-B124-D6794FC9DFF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02B2F-03BC-4D35-9673-B542F5605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1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02B2F-03BC-4D35-9673-B542F5605E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36620-2815-44E9-9B79-367F390EE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1F468-D63F-48E5-84AE-5E937D907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32A3F-7525-49C6-A044-C85497BFC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91471-81DC-4483-8671-6F25F147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BF903-DAFC-4A0B-95E8-553A243F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7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D6CE-B060-48DC-85AC-389351AD5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EFD154-487F-45D7-83D3-505AD23DC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CF4C1-133E-4DC9-8763-86512003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9BCC9-5800-4A42-B6FE-D68DFCDB7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8B2B3-B7B3-46E4-B566-95D023BF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0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3FC2B-B1D1-4395-B807-8255B338A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CED00-2912-4DD9-AEDF-E23FB030C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B7F6E-6FC4-4337-B06C-C9013DCC5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7E3EF-751A-4FA1-9050-6777684D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B6856-65D7-4ABF-A69F-DECE04D2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92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AB8742-2F6D-4FA9-8977-7A12BE97F1E3}" type="datetime1">
              <a:rPr lang="en-US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4DA92E-A98A-45CF-AA4F-5FBA18E4592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70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B233F1-0F92-4C3D-A7B5-9F363A7B74EF}" type="datetime1">
              <a:rPr lang="en-US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6AC398D-2270-4E5E-8D7E-66D35AED1F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22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E55BBF-63E6-4F5B-824D-7BFAF4B637A9}" type="datetime1">
              <a:rPr lang="en-US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172149-33DE-44F0-B42A-8F1B4AC8CD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03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577FB0-5A19-4940-8B21-B8368A0AA70D}" type="datetime1">
              <a:rPr lang="en-US"/>
              <a:pPr/>
              <a:t>3/11/2025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CDA136-30A5-41E7-9171-6D382CFE18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08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304DC2-C248-4795-83F2-E236F4993ACC}" type="datetime1">
              <a:rPr lang="en-US"/>
              <a:pPr/>
              <a:t>3/11/2025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CE0A39-AD86-4D34-8D4A-6833C66248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19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517987-930E-415C-B6D7-820891CC07AB}" type="datetime1">
              <a:rPr lang="en-US"/>
              <a:pPr/>
              <a:t>3/11/2025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9F10B6-3E76-43AF-A90E-66AD441DEC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07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D1B966-23C7-4DB9-B678-601D66A1D5C7}" type="datetime1">
              <a:rPr lang="en-US"/>
              <a:pPr/>
              <a:t>3/11/2025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AE315F9-84A0-4CAD-AF1F-38CA32EDA9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42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568DF6-364A-4EB0-90DC-4E9C634739D6}" type="datetime1">
              <a:rPr lang="en-US"/>
              <a:pPr/>
              <a:t>3/11/2025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B187E5-FDB0-424B-AB1C-703130B025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3003-9DA7-4B25-BD3C-EDCB2CF7C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B15D5-1D5E-4FE7-99BA-D75840AA6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AC6DE-9166-4D0C-A765-77706C44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BA3B6-ABD8-43DD-B19B-62599D6E5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FFAA6-2319-48E2-9ECB-BE8740CB7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7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30E926-3F09-4984-88AF-91FF1458F2B4}" type="datetime1">
              <a:rPr lang="en-US"/>
              <a:pPr/>
              <a:t>3/11/2025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1C497C-39DB-4E72-A700-C1326FD5FC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1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189030-BF77-4CC4-8FA8-AD999ED0D502}" type="datetime1">
              <a:rPr lang="en-US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F87413-5F6B-49A6-B4F4-BE22E6F522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31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6AE1E1-510C-46F9-80C7-3EFC4E20C9A7}" type="datetime1">
              <a:rPr lang="en-US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98C2AF-0A63-42C6-A009-EDB1869604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8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3EE29-F7C9-4D7D-851F-02729C033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5EC75-0381-4A5C-8700-B4005840E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1142D-467E-4534-B8D8-0B42B1890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9D362-3540-4CF5-A0A9-1E156B51B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B0E7-0405-4F1E-978E-49E324B4D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0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5398-D975-4FA1-AE7F-9F4A75D6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9A3E0-51AD-45F9-8FAF-A7534E5A5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124F6-D184-4757-A48E-B7AB0780A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A6B00-69BF-4EDE-A401-3A8F3E09D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56EB9-91B1-49EA-90C2-E8AF18F2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6569F-2A7A-45E1-98FB-4E752D7D8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8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6A0E-89DF-467E-973D-925EC368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65987-A6C3-4C4E-83B8-45BDB63FC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CCAB8-576D-4C88-8D28-3C2B44419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5648F-5B4F-445A-A291-16925C8A0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0308E3-B5C4-4723-956E-F06AA53029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EA6A76-4D4A-4F07-AB20-DFAFF6F2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1AAC94-4DDB-481E-A782-688D69DAD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B745D-B5FE-440E-950B-D9C8BCEE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9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37E7-4943-42AE-B8D5-604FB4D6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BE81FA-52D9-49FC-9902-C2988EF3E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5168C5-B88F-402B-9914-278EFA76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0046D-5626-4466-AF74-8B1EB003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8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7997-772C-477B-8F45-83E02BAFC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A84840-C648-4A1D-BD79-E7AAC53C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85DA9-1955-43A6-8376-82F0F1CE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3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A39E1-A28A-482B-B43E-D35921C1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08F9D-1941-4B3D-BA95-5B7FDA1C2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50F4F-7F19-4902-BA58-F4EA7F296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29156-CE65-4AC5-8D60-14A9A100B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BD0B5-2341-48F8-A2A5-09136626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B91DE-0549-4468-B58C-A0C660D4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9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089C6-0490-412B-8361-5E98B757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4890A-172E-4620-B0EE-017F3C4996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A96CE-7BB3-49DA-8F14-74BD66850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47C04-8CEC-4121-ABEB-9BBF5981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B83BF-98AD-469D-939C-24FD26C49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5E16D-8E8F-447A-BC0F-1E8EF1B66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6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9184D-CF9E-49AA-9726-42BA5836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FA535-57CF-437E-9BFD-91EA93565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3559A-52B3-4CF8-BBC5-AF024C676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CDBB4-5E89-46EC-B37F-05F42561EAD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5FD75-CF0B-4450-A045-D318CE52E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6F593-6261-48D4-8053-9519FE72E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Box 85">
            <a:extLst>
              <a:ext uri="{FF2B5EF4-FFF2-40B4-BE49-F238E27FC236}">
                <a16:creationId xmlns:a16="http://schemas.microsoft.com/office/drawing/2014/main" id="{A198368E-8FF6-4FF5-AB64-A107F21E9C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15293" y="6471825"/>
            <a:ext cx="6604000" cy="198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hangingPunct="0">
              <a:defRPr/>
            </a:pPr>
            <a:r>
              <a:rPr lang="en-US" sz="700" dirty="0">
                <a:solidFill>
                  <a:schemeClr val="bg1"/>
                </a:solidFill>
                <a:cs typeface="+mn-cs"/>
              </a:rPr>
              <a:t>Copyright © 2019 University of California, Berkeley.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0962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ts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1" fontAlgn="base" hangingPunct="1">
        <a:spcBef>
          <a:spcPts val="0"/>
        </a:spcBef>
        <a:spcAft>
          <a:spcPts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ts val="0"/>
        </a:spcBef>
        <a:spcAft>
          <a:spcPts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ts val="0"/>
        </a:spcBef>
        <a:spcAft>
          <a:spcPts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ts val="0"/>
        </a:spcBef>
        <a:spcAft>
          <a:spcPts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8606-E362-45D8-AB34-FF8452681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804" y="4573160"/>
            <a:ext cx="5694167" cy="1922251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800" dirty="0"/>
              <a:t>Workshop: </a:t>
            </a:r>
            <a:br>
              <a:rPr lang="en-US" sz="4800" dirty="0"/>
            </a:br>
            <a:r>
              <a:rPr lang="en-US" sz="4800" dirty="0"/>
              <a:t>Migration, Immigration, and NTA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9D4CA-6848-452F-BDA5-536161077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1216" y="3184643"/>
            <a:ext cx="5319431" cy="972180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/>
              <a:t>Gretchen Donehower, UC Berkeley</a:t>
            </a:r>
          </a:p>
          <a:p>
            <a:pPr algn="l"/>
            <a:r>
              <a:rPr lang="en-US" sz="2000" dirty="0"/>
              <a:t>March 11, 2025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C526D66-3621-4347-B1EF-342CBF4D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3466"/>
            <a:ext cx="5393770" cy="6374535"/>
          </a:xfrm>
          <a:custGeom>
            <a:avLst/>
            <a:gdLst>
              <a:gd name="connsiteX0" fmla="*/ 2047752 w 5393770"/>
              <a:gd name="connsiteY0" fmla="*/ 0 h 6374535"/>
              <a:gd name="connsiteX1" fmla="*/ 5393770 w 5393770"/>
              <a:gd name="connsiteY1" fmla="*/ 3346018 h 6374535"/>
              <a:gd name="connsiteX2" fmla="*/ 3642663 w 5393770"/>
              <a:gd name="connsiteY2" fmla="*/ 6288190 h 6374535"/>
              <a:gd name="connsiteX3" fmla="*/ 3463422 w 5393770"/>
              <a:gd name="connsiteY3" fmla="*/ 6374535 h 6374535"/>
              <a:gd name="connsiteX4" fmla="*/ 624279 w 5393770"/>
              <a:gd name="connsiteY4" fmla="*/ 6374535 h 6374535"/>
              <a:gd name="connsiteX5" fmla="*/ 382249 w 5393770"/>
              <a:gd name="connsiteY5" fmla="*/ 6248727 h 6374535"/>
              <a:gd name="connsiteX6" fmla="*/ 143729 w 5393770"/>
              <a:gd name="connsiteY6" fmla="*/ 6097845 h 6374535"/>
              <a:gd name="connsiteX7" fmla="*/ 0 w 5393770"/>
              <a:gd name="connsiteY7" fmla="*/ 5989017 h 6374535"/>
              <a:gd name="connsiteX8" fmla="*/ 0 w 5393770"/>
              <a:gd name="connsiteY8" fmla="*/ 703020 h 6374535"/>
              <a:gd name="connsiteX9" fmla="*/ 143728 w 5393770"/>
              <a:gd name="connsiteY9" fmla="*/ 594191 h 6374535"/>
              <a:gd name="connsiteX10" fmla="*/ 2047752 w 5393770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3770" h="6374535">
                <a:moveTo>
                  <a:pt x="2047752" y="0"/>
                </a:moveTo>
                <a:cubicBezTo>
                  <a:pt x="3895707" y="0"/>
                  <a:pt x="5393770" y="1498063"/>
                  <a:pt x="5393770" y="3346018"/>
                </a:cubicBezTo>
                <a:cubicBezTo>
                  <a:pt x="5393770" y="4616487"/>
                  <a:pt x="4685701" y="5721578"/>
                  <a:pt x="3642663" y="6288190"/>
                </a:cubicBezTo>
                <a:lnTo>
                  <a:pt x="3463422" y="6374535"/>
                </a:lnTo>
                <a:lnTo>
                  <a:pt x="624279" y="6374535"/>
                </a:lnTo>
                <a:lnTo>
                  <a:pt x="382249" y="6248727"/>
                </a:lnTo>
                <a:cubicBezTo>
                  <a:pt x="300507" y="6201724"/>
                  <a:pt x="220937" y="6151368"/>
                  <a:pt x="143729" y="6097845"/>
                </a:cubicBezTo>
                <a:lnTo>
                  <a:pt x="0" y="5989017"/>
                </a:lnTo>
                <a:lnTo>
                  <a:pt x="0" y="703020"/>
                </a:lnTo>
                <a:lnTo>
                  <a:pt x="143728" y="594191"/>
                </a:lnTo>
                <a:cubicBezTo>
                  <a:pt x="684187" y="219535"/>
                  <a:pt x="1340332" y="0"/>
                  <a:pt x="204775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193166D-DDF1-4F9A-A786-A7AEF537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7373"/>
            <a:ext cx="5229863" cy="6210629"/>
          </a:xfrm>
          <a:custGeom>
            <a:avLst/>
            <a:gdLst>
              <a:gd name="connsiteX0" fmla="*/ 2047751 w 5229863"/>
              <a:gd name="connsiteY0" fmla="*/ 0 h 6210629"/>
              <a:gd name="connsiteX1" fmla="*/ 5229863 w 5229863"/>
              <a:gd name="connsiteY1" fmla="*/ 3182112 h 6210629"/>
              <a:gd name="connsiteX2" fmla="*/ 3286373 w 5229863"/>
              <a:gd name="connsiteY2" fmla="*/ 6114158 h 6210629"/>
              <a:gd name="connsiteX3" fmla="*/ 3022794 w 5229863"/>
              <a:gd name="connsiteY3" fmla="*/ 6210629 h 6210629"/>
              <a:gd name="connsiteX4" fmla="*/ 1077939 w 5229863"/>
              <a:gd name="connsiteY4" fmla="*/ 6210629 h 6210629"/>
              <a:gd name="connsiteX5" fmla="*/ 953634 w 5229863"/>
              <a:gd name="connsiteY5" fmla="*/ 6171135 h 6210629"/>
              <a:gd name="connsiteX6" fmla="*/ 23632 w 5229863"/>
              <a:gd name="connsiteY6" fmla="*/ 5637585 h 6210629"/>
              <a:gd name="connsiteX7" fmla="*/ 0 w 5229863"/>
              <a:gd name="connsiteY7" fmla="*/ 5616107 h 6210629"/>
              <a:gd name="connsiteX8" fmla="*/ 0 w 5229863"/>
              <a:gd name="connsiteY8" fmla="*/ 748118 h 6210629"/>
              <a:gd name="connsiteX9" fmla="*/ 23632 w 5229863"/>
              <a:gd name="connsiteY9" fmla="*/ 726640 h 6210629"/>
              <a:gd name="connsiteX10" fmla="*/ 2047751 w 5229863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9863" h="6210629">
                <a:moveTo>
                  <a:pt x="2047751" y="0"/>
                </a:moveTo>
                <a:cubicBezTo>
                  <a:pt x="3805183" y="0"/>
                  <a:pt x="5229863" y="1424680"/>
                  <a:pt x="5229863" y="3182112"/>
                </a:cubicBezTo>
                <a:cubicBezTo>
                  <a:pt x="5229863" y="4500186"/>
                  <a:pt x="4428481" y="5631087"/>
                  <a:pt x="3286373" y="6114158"/>
                </a:cubicBezTo>
                <a:lnTo>
                  <a:pt x="3022794" y="6210629"/>
                </a:lnTo>
                <a:lnTo>
                  <a:pt x="1077939" y="6210629"/>
                </a:lnTo>
                <a:lnTo>
                  <a:pt x="953634" y="6171135"/>
                </a:lnTo>
                <a:cubicBezTo>
                  <a:pt x="612471" y="6046219"/>
                  <a:pt x="298661" y="5864559"/>
                  <a:pt x="23632" y="5637585"/>
                </a:cubicBezTo>
                <a:lnTo>
                  <a:pt x="0" y="5616107"/>
                </a:lnTo>
                <a:lnTo>
                  <a:pt x="0" y="748118"/>
                </a:lnTo>
                <a:lnTo>
                  <a:pt x="23632" y="726640"/>
                </a:lnTo>
                <a:cubicBezTo>
                  <a:pt x="573689" y="272693"/>
                  <a:pt x="1278875" y="0"/>
                  <a:pt x="204775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: Shape 52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E4EE7214-AC05-465E-A501-65AA04EF5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8355" y="2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9D8898C-2B89-40FD-A366-A9046C873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52" y="199841"/>
            <a:ext cx="2688085" cy="1431405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84A57D7-4DC5-4CF0-BA9D-8467B32A3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6" y="2362202"/>
            <a:ext cx="3722836" cy="30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75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82356-2F74-9D58-7ED0-D478F5F7B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EBEE7-7FF1-DE26-7552-1644E25FF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  <a:p>
            <a:r>
              <a:rPr lang="en-US" dirty="0"/>
              <a:t>Experience sharing – what have we already done?</a:t>
            </a:r>
          </a:p>
          <a:p>
            <a:r>
              <a:rPr lang="en-US" dirty="0"/>
              <a:t>Brainstorming – what might we do now?</a:t>
            </a:r>
          </a:p>
          <a:p>
            <a:r>
              <a:rPr lang="en-US" dirty="0"/>
              <a:t>Discussion</a:t>
            </a:r>
          </a:p>
          <a:p>
            <a:pPr lvl="1"/>
            <a:r>
              <a:rPr lang="en-US" dirty="0"/>
              <a:t>What are the policy issues? Research issues?</a:t>
            </a:r>
          </a:p>
          <a:p>
            <a:pPr lvl="1"/>
            <a:r>
              <a:rPr lang="en-US" dirty="0"/>
              <a:t>Definitions</a:t>
            </a:r>
          </a:p>
          <a:p>
            <a:pPr lvl="1"/>
            <a:r>
              <a:rPr lang="en-US" dirty="0"/>
              <a:t>Frameworks</a:t>
            </a:r>
          </a:p>
          <a:p>
            <a:pPr lvl="1"/>
            <a:r>
              <a:rPr lang="en-US" dirty="0"/>
              <a:t>Resources and references</a:t>
            </a:r>
          </a:p>
          <a:p>
            <a:r>
              <a:rPr lang="en-US" dirty="0"/>
              <a:t>Strategy for the working group going forward</a:t>
            </a:r>
          </a:p>
        </p:txBody>
      </p:sp>
    </p:spTree>
    <p:extLst>
      <p:ext uri="{BB962C8B-B14F-4D97-AF65-F5344CB8AC3E}">
        <p14:creationId xmlns:p14="http://schemas.microsoft.com/office/powerpoint/2010/main" val="2070358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3DFB6-6CB5-C790-F998-88228A8EB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96B34-1250-721E-3C85-BD1C4F79B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0E88C-7EB7-C07F-A17D-8C23BE643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Get some idea of what people have done throughout the network, to give us ideas of things we might want to replicate for our own countries or on a cross-country comparative basis</a:t>
            </a:r>
          </a:p>
          <a:p>
            <a:pPr lvl="1"/>
            <a:r>
              <a:rPr lang="en-US" dirty="0"/>
              <a:t>Including work focused on the impacts on countries of destination and on countries of origin</a:t>
            </a:r>
          </a:p>
          <a:p>
            <a:pPr lvl="1"/>
            <a:r>
              <a:rPr lang="en-US" dirty="0"/>
              <a:t>International migration only? Or internal migration as well?</a:t>
            </a:r>
          </a:p>
          <a:p>
            <a:r>
              <a:rPr lang="en-US" dirty="0"/>
              <a:t>Start developing framework to understand the topic and what NTA’s comparative advantages may be in addressing the issues</a:t>
            </a:r>
          </a:p>
          <a:p>
            <a:pPr lvl="1"/>
            <a:r>
              <a:rPr lang="en-US" dirty="0"/>
              <a:t>Need to consider various types of stakeholders (nations, NGO, academic, private?)</a:t>
            </a:r>
          </a:p>
          <a:p>
            <a:pPr lvl="1"/>
            <a:r>
              <a:rPr lang="en-US" dirty="0"/>
              <a:t>International comparability is key</a:t>
            </a:r>
          </a:p>
          <a:p>
            <a:r>
              <a:rPr lang="en-US" dirty="0"/>
              <a:t>Form a working group that will stay in touch moving forward and develop NTA methods and practice on the topic</a:t>
            </a:r>
          </a:p>
          <a:p>
            <a:pPr lvl="1"/>
            <a:r>
              <a:rPr lang="en-US" dirty="0"/>
              <a:t>Past working groups have developed NTTA, NIA… this may be a good model</a:t>
            </a:r>
          </a:p>
          <a:p>
            <a:r>
              <a:rPr lang="en-US" dirty="0"/>
              <a:t>Decide on ultimate “deliverable”? Like a journal article? </a:t>
            </a:r>
          </a:p>
        </p:txBody>
      </p:sp>
    </p:spTree>
    <p:extLst>
      <p:ext uri="{BB962C8B-B14F-4D97-AF65-F5344CB8AC3E}">
        <p14:creationId xmlns:p14="http://schemas.microsoft.com/office/powerpoint/2010/main" val="309763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294B9-8454-CDE6-110E-4C7D53B9B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8DB4-C6B0-91E2-51BF-377A9BC87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done on this topic?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377EE-44B7-6D63-2737-A4A61E0CF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Tomáš Domonkos, Slovak Republic (may have to arrive late)</a:t>
            </a:r>
          </a:p>
          <a:p>
            <a:r>
              <a:rPr lang="en-US" dirty="0"/>
              <a:t>Róbert Gál, Hungary</a:t>
            </a:r>
          </a:p>
          <a:p>
            <a:r>
              <a:rPr lang="en-US" dirty="0"/>
              <a:t>Iván Mejía-Guevara, Mexico</a:t>
            </a:r>
          </a:p>
          <a:p>
            <a:r>
              <a:rPr lang="en-US" dirty="0" err="1"/>
              <a:t>Haodong</a:t>
            </a:r>
            <a:r>
              <a:rPr lang="en-US" dirty="0"/>
              <a:t> Qi, Sweden</a:t>
            </a:r>
          </a:p>
          <a:p>
            <a:r>
              <a:rPr lang="en-US" dirty="0"/>
              <a:t>Ron Lee, United States</a:t>
            </a:r>
          </a:p>
          <a:p>
            <a:r>
              <a:rPr lang="en-US" dirty="0"/>
              <a:t>Gretchen Donehower, United States</a:t>
            </a:r>
          </a:p>
          <a:p>
            <a:r>
              <a:rPr lang="en-US" dirty="0"/>
              <a:t>… and… YOU?</a:t>
            </a:r>
          </a:p>
        </p:txBody>
      </p:sp>
    </p:spTree>
    <p:extLst>
      <p:ext uri="{BB962C8B-B14F-4D97-AF65-F5344CB8AC3E}">
        <p14:creationId xmlns:p14="http://schemas.microsoft.com/office/powerpoint/2010/main" val="187839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F6C94-C90A-639A-C71C-AE5BE74DF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care? What are the issues?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BD1E3-7B9C-21F2-BEBD-3F42B9EB3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many people leaving (brain drain, depopulation), how do we stop it?</a:t>
            </a:r>
          </a:p>
          <a:p>
            <a:r>
              <a:rPr lang="en-US" dirty="0"/>
              <a:t>Remittances are good but how can we maximize the benefit of labor migration for country development and econ growth?</a:t>
            </a:r>
          </a:p>
          <a:p>
            <a:r>
              <a:rPr lang="en-US" dirty="0"/>
              <a:t>Social instability?</a:t>
            </a:r>
          </a:p>
          <a:p>
            <a:r>
              <a:rPr lang="en-US" dirty="0"/>
              <a:t>Does it change demographic dividend </a:t>
            </a:r>
            <a:r>
              <a:rPr lang="en-US" dirty="0" err="1"/>
              <a:t>theory,calculations,etc</a:t>
            </a:r>
            <a:r>
              <a:rPr lang="en-US" dirty="0"/>
              <a:t>. ?</a:t>
            </a:r>
          </a:p>
          <a:p>
            <a:r>
              <a:rPr lang="en-US" dirty="0"/>
              <a:t>Other???</a:t>
            </a:r>
          </a:p>
        </p:txBody>
      </p:sp>
    </p:spTree>
    <p:extLst>
      <p:ext uri="{BB962C8B-B14F-4D97-AF65-F5344CB8AC3E}">
        <p14:creationId xmlns:p14="http://schemas.microsoft.com/office/powerpoint/2010/main" val="2326092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EF167-4E38-615A-9C76-5221D32D5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C9A34-CFD7-A0AA-E661-CDFA3E40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and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7B6ED-8D11-5AC7-45CA-7D35C324F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migrant?</a:t>
            </a:r>
          </a:p>
          <a:p>
            <a:pPr lvl="1"/>
            <a:r>
              <a:rPr lang="en-US" dirty="0"/>
              <a:t>UN has a definition… are there others?</a:t>
            </a:r>
          </a:p>
          <a:p>
            <a:r>
              <a:rPr lang="en-US" dirty="0"/>
              <a:t>Who is measuring? (Jorge’s project)</a:t>
            </a:r>
          </a:p>
          <a:p>
            <a:r>
              <a:rPr lang="en-US" dirty="0"/>
              <a:t>Frameworks? </a:t>
            </a:r>
          </a:p>
          <a:p>
            <a:pPr lvl="1"/>
            <a:r>
              <a:rPr lang="en-US" dirty="0"/>
              <a:t>Internal/External Migration</a:t>
            </a:r>
          </a:p>
          <a:p>
            <a:pPr lvl="1"/>
            <a:r>
              <a:rPr lang="en-US" dirty="0"/>
              <a:t>Immigration/Emigration</a:t>
            </a:r>
          </a:p>
          <a:p>
            <a:pPr lvl="1"/>
            <a:r>
              <a:rPr lang="en-US" dirty="0"/>
              <a:t>Ivan’s framework of organizing impacts by NTA accounts.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4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C8C8C-4DBE-858D-4085-BB8C4DF66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1EC65-CD51-1677-C20D-8B530F27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DF1EA-FE5E-F006-C89D-15113999B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a working group with an email list (Jorge Bravo will coordinate)</a:t>
            </a:r>
          </a:p>
          <a:p>
            <a:r>
              <a:rPr lang="en-US" dirty="0"/>
              <a:t>Zoom calls?  When do we start?!?</a:t>
            </a:r>
          </a:p>
          <a:p>
            <a:r>
              <a:rPr lang="en-US" dirty="0"/>
              <a:t>Assign ourselves reports?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6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7E873-5EBC-1D1D-5935-7A8A8C587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FC33-C246-14A4-A270-B3168C4CF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Bélanger, A., Christl, M., Conte, A., Mazza, J.,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Narazani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E., Projecting the net fiscal impact of immigration in the EU, EUR 30407 EN, Publications Office of the European Union, Luxembourg, 2020, ISBN 978-92-76-23423-4, doi:10.2760/582639, JRC121937. (From Robert)</a:t>
            </a:r>
          </a:p>
          <a:p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11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TA_PowerPoint_Template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4016</TotalTime>
  <Words>445</Words>
  <Application>Microsoft Office PowerPoint</Application>
  <PresentationFormat>Widescreen</PresentationFormat>
  <Paragraphs>52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Office Theme</vt:lpstr>
      <vt:lpstr>NTA_PowerPoint_Template_01</vt:lpstr>
      <vt:lpstr>Workshop:  Migration, Immigration, and NTA </vt:lpstr>
      <vt:lpstr>Agenda</vt:lpstr>
      <vt:lpstr>Objectives</vt:lpstr>
      <vt:lpstr>What have we done on this topic?</vt:lpstr>
      <vt:lpstr>Why do we care? What are the issues?</vt:lpstr>
      <vt:lpstr>Definitions and Frameworks</vt:lpstr>
      <vt:lpstr>Strategy going forward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Gretchen Donehower</dc:creator>
  <cp:lastModifiedBy>Gretchen Donehower</cp:lastModifiedBy>
  <cp:revision>62</cp:revision>
  <dcterms:created xsi:type="dcterms:W3CDTF">2022-03-01T02:11:11Z</dcterms:created>
  <dcterms:modified xsi:type="dcterms:W3CDTF">2025-03-11T00:59:38Z</dcterms:modified>
</cp:coreProperties>
</file>